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202641" y="1619250"/>
            <a:ext cx="12599518" cy="796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6000" u="sng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Parts of a Computer Song</a:t>
            </a:r>
          </a:p>
          <a:p>
            <a:pPr>
              <a:def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defRPr>
            </a:pPr>
            <a:r>
              <a:t>(Wheels on the bus tune)</a:t>
            </a:r>
          </a:p>
          <a:p>
            <a:pPr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mouse on the desk goes click, click, click, click, click, click, click, click, click</a:t>
            </a:r>
          </a:p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mouse on the desk goes click, click, click to point the little arrow.</a:t>
            </a:r>
          </a:p>
        </p:txBody>
      </p:sp>
      <p:pic>
        <p:nvPicPr>
          <p:cNvPr id="120" name="D776D69A-2D07-4FA9-BE6C-8AFD3E6C9082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67027" y="28575"/>
            <a:ext cx="2670746" cy="15332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427644" y="3432736"/>
            <a:ext cx="12149512" cy="558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keyboard on the desk goes tap, tap, tap, tap, tap, tap, tap, tap, tap</a:t>
            </a:r>
          </a:p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keyboard on the desk goes tap, tap, tap  to type all of the letters.</a:t>
            </a:r>
          </a:p>
        </p:txBody>
      </p:sp>
      <p:pic>
        <p:nvPicPr>
          <p:cNvPr id="123" name="D327FD26-C420-4EC2-B8DA-5C2383D78FB1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89636" y="194341"/>
            <a:ext cx="4625528" cy="29169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>
            <a:off x="427644" y="2806699"/>
            <a:ext cx="12149512" cy="558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monitor has a great big screen, great big screen, great big screen</a:t>
            </a:r>
          </a:p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monitor has a great big screen and sound comes through the speakers.</a:t>
            </a:r>
          </a:p>
        </p:txBody>
      </p:sp>
      <p:pic>
        <p:nvPicPr>
          <p:cNvPr id="126" name="CB1E4FC6-3292-4585-8E78-DA8540EC1270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02327" y="362362"/>
            <a:ext cx="3759200" cy="25073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600D96B9-835E-493E-BD0A-FBD2E5883F29-L0-00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8694" y="88775"/>
            <a:ext cx="3110474" cy="26998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427644" y="3263899"/>
            <a:ext cx="12149512" cy="467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 mobile phone goes ring ring ring ring ring ring ring ring ring ring</a:t>
            </a:r>
          </a:p>
          <a:p>
            <a:pPr defTabSz="457200">
              <a:defRPr b="1" sz="6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 mobile phone goes ring ring ring to talk to other people.</a:t>
            </a:r>
          </a:p>
        </p:txBody>
      </p:sp>
      <p:pic>
        <p:nvPicPr>
          <p:cNvPr id="130" name="71283F4F-FAF2-4D1A-8D6F-5DE6FACE2CF2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00659" y="252761"/>
            <a:ext cx="3603482" cy="24677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